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5AB2"/>
    <a:srgbClr val="3F43EF"/>
    <a:srgbClr val="3FCD50"/>
    <a:srgbClr val="F99963"/>
    <a:srgbClr val="F53D3D"/>
    <a:srgbClr val="E9E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6806" y="0"/>
            <a:ext cx="9150806" cy="68580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6806" y="0"/>
            <a:ext cx="1770494" cy="6858000"/>
          </a:xfrm>
          <a:prstGeom prst="rect">
            <a:avLst/>
          </a:prstGeom>
          <a:solidFill>
            <a:srgbClr val="F53D3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53D3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0"/>
            <a:ext cx="1842502" cy="6858000"/>
          </a:xfrm>
          <a:prstGeom prst="rect">
            <a:avLst/>
          </a:prstGeom>
          <a:solidFill>
            <a:srgbClr val="F99963"/>
          </a:solidFill>
          <a:ln>
            <a:solidFill>
              <a:srgbClr val="F999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58996" y="6866"/>
            <a:ext cx="1842502" cy="6858000"/>
          </a:xfrm>
          <a:prstGeom prst="rect">
            <a:avLst/>
          </a:prstGeom>
          <a:solidFill>
            <a:srgbClr val="3F43EF"/>
          </a:solidFill>
          <a:ln>
            <a:solidFill>
              <a:srgbClr val="3F4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06190" y="-4564"/>
            <a:ext cx="1842502" cy="6858000"/>
          </a:xfrm>
          <a:prstGeom prst="rect">
            <a:avLst/>
          </a:prstGeom>
          <a:solidFill>
            <a:srgbClr val="3FCD50"/>
          </a:solidFill>
          <a:ln>
            <a:solidFill>
              <a:srgbClr val="3FCD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01498" y="0"/>
            <a:ext cx="1842502" cy="6858000"/>
          </a:xfrm>
          <a:prstGeom prst="rect">
            <a:avLst/>
          </a:prstGeom>
          <a:solidFill>
            <a:srgbClr val="9D5AB2"/>
          </a:solidFill>
          <a:ln>
            <a:solidFill>
              <a:srgbClr val="9D5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78442" y="260648"/>
            <a:ext cx="7437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E9EE1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ТРАНСПОРТА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E9EE1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362" y="1228239"/>
            <a:ext cx="144016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Общественный </a:t>
            </a:r>
            <a:b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</a:br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транспорт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32045" y="2115176"/>
            <a:ext cx="19057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Грузовой транспорт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61737" y="2782510"/>
            <a:ext cx="153140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Легковые машины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26465" y="3476128"/>
            <a:ext cx="157701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Специализированный транспорт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24170" y="4869160"/>
            <a:ext cx="179715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Воздушный транспорт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8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763045"/>
            <a:ext cx="2361147" cy="1818083"/>
          </a:xfrm>
        </p:spPr>
      </p:pic>
      <p:sp>
        <p:nvSpPr>
          <p:cNvPr id="4" name="Прямоугольник 3"/>
          <p:cNvSpPr/>
          <p:nvPr/>
        </p:nvSpPr>
        <p:spPr>
          <a:xfrm>
            <a:off x="5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8443" y="116632"/>
            <a:ext cx="7987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Общественный транспорт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-468560" y="184482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53D3D"/>
                </a:solidFill>
              </a:rPr>
              <a:t>Общественный транспорт</a:t>
            </a:r>
            <a:endParaRPr lang="ru-RU" sz="2000" b="1" dirty="0">
              <a:solidFill>
                <a:srgbClr val="F53D3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2645296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99963"/>
                </a:solidFill>
              </a:rPr>
              <a:t>Грузовой транспорт</a:t>
            </a:r>
            <a:endParaRPr lang="ru-RU" sz="2000" b="1" dirty="0">
              <a:solidFill>
                <a:srgbClr val="F9996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468560" y="344614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FCD50"/>
                </a:solidFill>
              </a:rPr>
              <a:t>Легковые машины</a:t>
            </a:r>
            <a:endParaRPr lang="ru-RU" sz="2000" b="1" dirty="0">
              <a:solidFill>
                <a:srgbClr val="3FCD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8560" y="425709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F43EF"/>
                </a:solidFill>
              </a:rPr>
              <a:t>Специализированный транспорт</a:t>
            </a:r>
            <a:endParaRPr lang="ru-RU" b="1" dirty="0">
              <a:solidFill>
                <a:srgbClr val="3F43E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68560" y="508518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D5AB2"/>
                </a:solidFill>
              </a:rPr>
              <a:t>Воздушный транспорт</a:t>
            </a:r>
            <a:endParaRPr lang="ru-RU" sz="2000" b="1" dirty="0">
              <a:solidFill>
                <a:srgbClr val="9D5AB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3583290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96972" y="3587854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537" y="1902433"/>
            <a:ext cx="2004814" cy="154370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90" y="1687707"/>
            <a:ext cx="1906612" cy="178587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72" y="3587854"/>
            <a:ext cx="2151091" cy="201166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308" y="3698168"/>
            <a:ext cx="2109996" cy="1711052"/>
          </a:xfrm>
          <a:prstGeom prst="rect">
            <a:avLst/>
          </a:prstGeom>
        </p:spPr>
      </p:pic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8061510" y="6337850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" action="ppaction://hlinkshowjump?jump=previousslide"/>
          </p:cNvPr>
          <p:cNvSpPr/>
          <p:nvPr/>
        </p:nvSpPr>
        <p:spPr>
          <a:xfrm rot="10800000">
            <a:off x="287524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82131"/>
            <a:ext cx="1686745" cy="1152609"/>
          </a:xfrm>
        </p:spPr>
      </p:pic>
      <p:sp>
        <p:nvSpPr>
          <p:cNvPr id="4" name="Прямоугольник 3"/>
          <p:cNvSpPr/>
          <p:nvPr/>
        </p:nvSpPr>
        <p:spPr>
          <a:xfrm>
            <a:off x="-1136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468560" y="184482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53D3D"/>
                </a:solidFill>
              </a:rPr>
              <a:t>Общественный транспорт</a:t>
            </a:r>
            <a:endParaRPr lang="ru-RU" sz="2000" b="1" dirty="0">
              <a:solidFill>
                <a:srgbClr val="F53D3D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474270" y="263691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99963"/>
                </a:solidFill>
              </a:rPr>
              <a:t>Грузовой транспорт</a:t>
            </a:r>
            <a:endParaRPr lang="ru-RU" sz="2000" b="1" dirty="0">
              <a:solidFill>
                <a:srgbClr val="F9996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468560" y="342900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FCD50"/>
                </a:solidFill>
              </a:rPr>
              <a:t>Легковые машины</a:t>
            </a:r>
            <a:endParaRPr lang="ru-RU" sz="2000" b="1" dirty="0">
              <a:solidFill>
                <a:srgbClr val="3FCD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74270" y="508518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D5AB2"/>
                </a:solidFill>
              </a:rPr>
              <a:t>Воздушный транспорт</a:t>
            </a:r>
            <a:endParaRPr lang="ru-RU" sz="2000" b="1" dirty="0">
              <a:solidFill>
                <a:srgbClr val="9D5AB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68560" y="423474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F43EF"/>
                </a:solidFill>
              </a:rPr>
              <a:t>Специализированный транспорт</a:t>
            </a:r>
            <a:endParaRPr lang="ru-RU" b="1" dirty="0">
              <a:solidFill>
                <a:srgbClr val="3F43E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0042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previousslide"/>
          </p:cNvPr>
          <p:cNvSpPr/>
          <p:nvPr/>
        </p:nvSpPr>
        <p:spPr>
          <a:xfrm rot="10800000">
            <a:off x="287524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8070288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4312458" cy="201622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73016"/>
            <a:ext cx="4312458" cy="201622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295637" y="188640"/>
            <a:ext cx="6098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Грузовой транспорт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9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  <p:sp>
        <p:nvSpPr>
          <p:cNvPr id="4" name="Прямоугольник 3"/>
          <p:cNvSpPr/>
          <p:nvPr/>
        </p:nvSpPr>
        <p:spPr>
          <a:xfrm>
            <a:off x="-1136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468560" y="184482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53D3D"/>
                </a:solidFill>
              </a:rPr>
              <a:t>Общественный транспорт</a:t>
            </a:r>
            <a:endParaRPr lang="ru-RU" sz="2000" b="1" dirty="0">
              <a:solidFill>
                <a:srgbClr val="F53D3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263691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99963"/>
                </a:solidFill>
              </a:rPr>
              <a:t>Грузовой транспорт</a:t>
            </a:r>
            <a:endParaRPr lang="ru-RU" sz="2000" b="1" dirty="0">
              <a:solidFill>
                <a:srgbClr val="F99963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-468560" y="342900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FCD50"/>
                </a:solidFill>
              </a:rPr>
              <a:t>Легковые машины</a:t>
            </a:r>
            <a:endParaRPr lang="ru-RU" sz="2000" b="1" dirty="0">
              <a:solidFill>
                <a:srgbClr val="3FCD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74270" y="508518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D5AB2"/>
                </a:solidFill>
              </a:rPr>
              <a:t>Воздушный транспорт</a:t>
            </a:r>
            <a:endParaRPr lang="ru-RU" sz="2000" b="1" dirty="0">
              <a:solidFill>
                <a:srgbClr val="9D5AB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68560" y="423474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F43EF"/>
                </a:solidFill>
              </a:rPr>
              <a:t>Специализированный транспорт</a:t>
            </a:r>
            <a:endParaRPr lang="ru-RU" b="1" dirty="0">
              <a:solidFill>
                <a:srgbClr val="3F43E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0042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previousslide"/>
          </p:cNvPr>
          <p:cNvSpPr/>
          <p:nvPr/>
        </p:nvSpPr>
        <p:spPr>
          <a:xfrm rot="10800000">
            <a:off x="287524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8070288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556792"/>
            <a:ext cx="4312458" cy="403244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604888" y="116632"/>
            <a:ext cx="5879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Легковые машины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04661"/>
            <a:ext cx="2286000" cy="1717040"/>
          </a:xfrm>
        </p:spPr>
      </p:pic>
      <p:sp>
        <p:nvSpPr>
          <p:cNvPr id="4" name="Прямоугольник 3"/>
          <p:cNvSpPr/>
          <p:nvPr/>
        </p:nvSpPr>
        <p:spPr>
          <a:xfrm>
            <a:off x="-1136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468560" y="184482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53D3D"/>
                </a:solidFill>
              </a:rPr>
              <a:t>Общественный транспорт</a:t>
            </a:r>
            <a:endParaRPr lang="ru-RU" sz="2000" b="1" dirty="0">
              <a:solidFill>
                <a:srgbClr val="F53D3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263691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99963"/>
                </a:solidFill>
              </a:rPr>
              <a:t>Грузовой транспорт</a:t>
            </a:r>
            <a:endParaRPr lang="ru-RU" sz="2000" b="1" dirty="0">
              <a:solidFill>
                <a:srgbClr val="F9996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468560" y="342900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FCD50"/>
                </a:solidFill>
              </a:rPr>
              <a:t>Легковые машины</a:t>
            </a:r>
            <a:endParaRPr lang="ru-RU" sz="2000" b="1" dirty="0">
              <a:solidFill>
                <a:srgbClr val="3FCD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74270" y="508518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D5AB2"/>
                </a:solidFill>
              </a:rPr>
              <a:t>Воздушный транспорт</a:t>
            </a:r>
            <a:endParaRPr lang="ru-RU" sz="2000" b="1" dirty="0">
              <a:solidFill>
                <a:srgbClr val="9D5AB2"/>
              </a:solidFill>
            </a:endParaRPr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-468560" y="423474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F43EF"/>
                </a:solidFill>
              </a:rPr>
              <a:t>Специализированный транспорт</a:t>
            </a:r>
            <a:endParaRPr lang="ru-RU" b="1" dirty="0">
              <a:solidFill>
                <a:srgbClr val="3F43E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0042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previousslide"/>
          </p:cNvPr>
          <p:cNvSpPr/>
          <p:nvPr/>
        </p:nvSpPr>
        <p:spPr>
          <a:xfrm rot="10800000">
            <a:off x="287524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8070288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2152218" cy="200507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42" y="1556792"/>
            <a:ext cx="2168262" cy="200507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73016"/>
            <a:ext cx="2160240" cy="201622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42" y="3584426"/>
            <a:ext cx="2168262" cy="200481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4476" y="116632"/>
            <a:ext cx="89723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Специализированный транспорт</a:t>
            </a:r>
            <a:endParaRPr lang="ru-RU" sz="4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9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2653506"/>
            <a:ext cx="5981700" cy="2419350"/>
          </a:xfrm>
        </p:spPr>
      </p:pic>
      <p:sp>
        <p:nvSpPr>
          <p:cNvPr id="4" name="Прямоугольник 3"/>
          <p:cNvSpPr/>
          <p:nvPr/>
        </p:nvSpPr>
        <p:spPr>
          <a:xfrm>
            <a:off x="-11360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468560" y="184482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53D3D"/>
                </a:solidFill>
              </a:rPr>
              <a:t>Общественный транспорт</a:t>
            </a:r>
            <a:endParaRPr lang="ru-RU" sz="2000" b="1" dirty="0">
              <a:solidFill>
                <a:srgbClr val="F53D3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263691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99963"/>
                </a:solidFill>
              </a:rPr>
              <a:t>Грузовой транспорт</a:t>
            </a:r>
            <a:endParaRPr lang="ru-RU" sz="2000" b="1" dirty="0">
              <a:solidFill>
                <a:srgbClr val="F9996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468560" y="342900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FCD50"/>
                </a:solidFill>
              </a:rPr>
              <a:t>Легковые машины</a:t>
            </a:r>
            <a:endParaRPr lang="ru-RU" sz="2000" b="1" dirty="0">
              <a:solidFill>
                <a:srgbClr val="3FCD50"/>
              </a:solidFill>
            </a:endParaRP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-474270" y="5085184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D5AB2"/>
                </a:solidFill>
              </a:rPr>
              <a:t>Воздушный транспорт</a:t>
            </a:r>
            <a:endParaRPr lang="ru-RU" sz="2000" b="1" dirty="0">
              <a:solidFill>
                <a:srgbClr val="9D5AB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68560" y="4234740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F43EF"/>
                </a:solidFill>
              </a:rPr>
              <a:t>Специализированный транспорт</a:t>
            </a:r>
            <a:endParaRPr lang="ru-RU" b="1" dirty="0">
              <a:solidFill>
                <a:srgbClr val="3F43E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1556792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0042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573016"/>
            <a:ext cx="216024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previousslide"/>
          </p:cNvPr>
          <p:cNvSpPr/>
          <p:nvPr/>
        </p:nvSpPr>
        <p:spPr>
          <a:xfrm rot="10800000">
            <a:off x="287524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8070288" y="6341188"/>
            <a:ext cx="100811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87" y="1556792"/>
            <a:ext cx="2175077" cy="201622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1556793"/>
            <a:ext cx="2160240" cy="2016224"/>
          </a:xfrm>
          <a:prstGeom prst="rect">
            <a:avLst/>
          </a:prstGeom>
        </p:spPr>
      </p:pic>
      <p:pic>
        <p:nvPicPr>
          <p:cNvPr id="1026" name="Picture 2" descr="https://blog.pch.com/wp-content/uploads/2013/05/Win-Mega-Prize-Take-Ride-In-Hot-Air-Ballo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7"/>
            <a:ext cx="2152218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ehnosayt.ru/wp-content/uploads/2012/01/dirib-450x25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3573017"/>
            <a:ext cx="2160240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971600" y="260648"/>
            <a:ext cx="6934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Воздушный транспорт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9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8052" y="0"/>
            <a:ext cx="9144000" cy="68580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9980" y="2967335"/>
            <a:ext cx="5424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 новых встреч!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53" y="6237312"/>
            <a:ext cx="12859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showjump?jump=firstslide"/>
              </a:rPr>
              <a:t>Сначала</a:t>
            </a:r>
            <a:endParaRPr lang="ru-RU" sz="2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01210" y="6231879"/>
            <a:ext cx="10501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showjump?jump=endshow"/>
              </a:rPr>
              <a:t>Выход</a:t>
            </a:r>
            <a:endParaRPr lang="ru-RU" sz="2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1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77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2019-10-31T16:39:57Z</dcterms:created>
  <dcterms:modified xsi:type="dcterms:W3CDTF">2019-10-31T18:07:51Z</dcterms:modified>
</cp:coreProperties>
</file>